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13004800" cy="9753600"/>
  <p:notesSz cx="6858000" cy="9144000"/>
  <p:defaultTextStyle>
    <a:lvl1pPr algn="ctr" defTabSz="457200">
      <a:spcBef>
        <a:spcPts val="2400"/>
      </a:spcBef>
      <a:defRPr sz="4000">
        <a:solidFill>
          <a:srgbClr val="676767"/>
        </a:solidFill>
        <a:latin typeface="Arial"/>
        <a:ea typeface="Arial"/>
        <a:cs typeface="Arial"/>
        <a:sym typeface="Arial"/>
      </a:defRPr>
    </a:lvl1pPr>
    <a:lvl2pPr indent="228600" algn="ctr" defTabSz="457200">
      <a:spcBef>
        <a:spcPts val="2400"/>
      </a:spcBef>
      <a:defRPr sz="4000">
        <a:solidFill>
          <a:srgbClr val="676767"/>
        </a:solidFill>
        <a:latin typeface="Arial"/>
        <a:ea typeface="Arial"/>
        <a:cs typeface="Arial"/>
        <a:sym typeface="Arial"/>
      </a:defRPr>
    </a:lvl2pPr>
    <a:lvl3pPr indent="457200" algn="ctr" defTabSz="457200">
      <a:spcBef>
        <a:spcPts val="2400"/>
      </a:spcBef>
      <a:defRPr sz="4000">
        <a:solidFill>
          <a:srgbClr val="676767"/>
        </a:solidFill>
        <a:latin typeface="Arial"/>
        <a:ea typeface="Arial"/>
        <a:cs typeface="Arial"/>
        <a:sym typeface="Arial"/>
      </a:defRPr>
    </a:lvl3pPr>
    <a:lvl4pPr indent="685800" algn="ctr" defTabSz="457200">
      <a:spcBef>
        <a:spcPts val="2400"/>
      </a:spcBef>
      <a:defRPr sz="4000">
        <a:solidFill>
          <a:srgbClr val="676767"/>
        </a:solidFill>
        <a:latin typeface="Arial"/>
        <a:ea typeface="Arial"/>
        <a:cs typeface="Arial"/>
        <a:sym typeface="Arial"/>
      </a:defRPr>
    </a:lvl4pPr>
    <a:lvl5pPr indent="914400" algn="ctr" defTabSz="457200">
      <a:spcBef>
        <a:spcPts val="2400"/>
      </a:spcBef>
      <a:defRPr sz="4000">
        <a:solidFill>
          <a:srgbClr val="676767"/>
        </a:solidFill>
        <a:latin typeface="Arial"/>
        <a:ea typeface="Arial"/>
        <a:cs typeface="Arial"/>
        <a:sym typeface="Arial"/>
      </a:defRPr>
    </a:lvl5pPr>
    <a:lvl6pPr indent="1143000" algn="ctr" defTabSz="457200">
      <a:spcBef>
        <a:spcPts val="2400"/>
      </a:spcBef>
      <a:defRPr sz="4000">
        <a:solidFill>
          <a:srgbClr val="676767"/>
        </a:solidFill>
        <a:latin typeface="Arial"/>
        <a:ea typeface="Arial"/>
        <a:cs typeface="Arial"/>
        <a:sym typeface="Arial"/>
      </a:defRPr>
    </a:lvl6pPr>
    <a:lvl7pPr indent="1371600" algn="ctr" defTabSz="457200">
      <a:spcBef>
        <a:spcPts val="2400"/>
      </a:spcBef>
      <a:defRPr sz="4000">
        <a:solidFill>
          <a:srgbClr val="676767"/>
        </a:solidFill>
        <a:latin typeface="Arial"/>
        <a:ea typeface="Arial"/>
        <a:cs typeface="Arial"/>
        <a:sym typeface="Arial"/>
      </a:defRPr>
    </a:lvl7pPr>
    <a:lvl8pPr indent="1600200" algn="ctr" defTabSz="457200">
      <a:spcBef>
        <a:spcPts val="2400"/>
      </a:spcBef>
      <a:defRPr sz="4000">
        <a:solidFill>
          <a:srgbClr val="676767"/>
        </a:solidFill>
        <a:latin typeface="Arial"/>
        <a:ea typeface="Arial"/>
        <a:cs typeface="Arial"/>
        <a:sym typeface="Arial"/>
      </a:defRPr>
    </a:lvl8pPr>
    <a:lvl9pPr indent="1828800" algn="ctr" defTabSz="457200">
      <a:spcBef>
        <a:spcPts val="2400"/>
      </a:spcBef>
      <a:defRPr sz="4000">
        <a:solidFill>
          <a:srgbClr val="676767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738" y="-7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8107-3F60-4E03-A985-9F44BB2DAF5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4AE9E-B360-4824-B473-7F0B77C76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8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734493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BG.0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004801" cy="9753601"/>
          </a:xfrm>
          <a:prstGeom prst="rect">
            <a:avLst/>
          </a:prstGeom>
        </p:spPr>
      </p:pic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901700" y="3729384"/>
            <a:ext cx="10922000" cy="268411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400" smtClean="0">
                <a:solidFill>
                  <a:srgbClr val="3A3E3E"/>
                </a:solidFill>
              </a:rPr>
              <a:t>Click to edit Master title style</a:t>
            </a:r>
            <a:endParaRPr sz="5400" dirty="0">
              <a:solidFill>
                <a:srgbClr val="3A3E3E"/>
              </a:solidFill>
            </a:endParaRPr>
          </a:p>
        </p:txBody>
      </p:sp>
      <p:pic>
        <p:nvPicPr>
          <p:cNvPr id="5" name="Picture 4" descr="Enterprise-Florida-Logo_RGB-Colo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1700" y="596394"/>
            <a:ext cx="3643004" cy="6135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1BG.0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004801" cy="9753601"/>
          </a:xfrm>
          <a:prstGeom prst="rect">
            <a:avLst/>
          </a:prstGeom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01700" y="2858167"/>
            <a:ext cx="10892433" cy="179003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400" smtClean="0">
                <a:solidFill>
                  <a:srgbClr val="3A3E3E"/>
                </a:solidFill>
              </a:rPr>
              <a:t>Click to edit Master title style</a:t>
            </a:r>
            <a:endParaRPr sz="5400">
              <a:solidFill>
                <a:srgbClr val="3A3E3E"/>
              </a:solidFill>
            </a:endParaRP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889000" y="4802460"/>
            <a:ext cx="10892433" cy="14440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/>
            </a:lvl1pPr>
            <a:lvl2pPr marL="0" indent="228600">
              <a:spcBef>
                <a:spcPts val="0"/>
              </a:spcBef>
              <a:buSzTx/>
              <a:buFontTx/>
              <a:buNone/>
              <a:defRPr sz="2600"/>
            </a:lvl2pPr>
            <a:lvl3pPr marL="0" indent="457200">
              <a:spcBef>
                <a:spcPts val="0"/>
              </a:spcBef>
              <a:buSzTx/>
              <a:buFontTx/>
              <a:buNone/>
              <a:defRPr sz="2600"/>
            </a:lvl3pPr>
            <a:lvl4pPr marL="0" indent="685800">
              <a:spcBef>
                <a:spcPts val="0"/>
              </a:spcBef>
              <a:buSzTx/>
              <a:buFontTx/>
              <a:buNone/>
              <a:defRPr sz="2600"/>
            </a:lvl4pPr>
            <a:lvl5pPr marL="0" indent="914400">
              <a:spcBef>
                <a:spcPts val="0"/>
              </a:spcBef>
              <a:buSzTx/>
              <a:buFontTx/>
              <a:buNone/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676767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676767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676767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676767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676767"/>
                </a:solidFill>
              </a:rPr>
              <a:t>Fifth level</a:t>
            </a:r>
            <a:endParaRPr sz="2600">
              <a:solidFill>
                <a:srgbClr val="676767"/>
              </a:solidFill>
            </a:endParaRPr>
          </a:p>
        </p:txBody>
      </p:sp>
      <p:pic>
        <p:nvPicPr>
          <p:cNvPr id="8" name="Picture 7" descr="Enterprise-Florida-Logo_RGB-Colo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1700" y="596394"/>
            <a:ext cx="3643004" cy="6135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400" smtClean="0">
                <a:solidFill>
                  <a:srgbClr val="3A3E3E"/>
                </a:solidFill>
              </a:rPr>
              <a:t>Click to edit Master title style</a:t>
            </a:r>
            <a:endParaRPr sz="5400">
              <a:solidFill>
                <a:srgbClr val="3A3E3E"/>
              </a:solidFill>
            </a:endParaRP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smtClean="0">
                <a:solidFill>
                  <a:srgbClr val="676767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600" smtClean="0">
                <a:solidFill>
                  <a:srgbClr val="676767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600" smtClean="0">
                <a:solidFill>
                  <a:srgbClr val="676767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600" smtClean="0">
                <a:solidFill>
                  <a:srgbClr val="676767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3600" smtClean="0">
                <a:solidFill>
                  <a:srgbClr val="676767"/>
                </a:solidFill>
              </a:rPr>
              <a:t>Fifth level</a:t>
            </a:r>
            <a:endParaRPr sz="3600">
              <a:solidFill>
                <a:srgbClr val="676767"/>
              </a:solidFill>
            </a:endParaRP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3BG.0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3004800" cy="9753601"/>
          </a:xfrm>
          <a:prstGeom prst="rect">
            <a:avLst/>
          </a:prstGeom>
        </p:spPr>
      </p:pic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889000" y="2886097"/>
            <a:ext cx="10892433" cy="265204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00" smtClean="0">
                <a:solidFill>
                  <a:srgbClr val="FFFFFF"/>
                </a:solidFill>
              </a:rPr>
              <a:t>Click to edit Master title style</a:t>
            </a:r>
            <a:endParaRPr sz="4200">
              <a:solidFill>
                <a:srgbClr val="FFFFFF"/>
              </a:solidFill>
            </a:endParaRPr>
          </a:p>
        </p:txBody>
      </p:sp>
      <p:pic>
        <p:nvPicPr>
          <p:cNvPr id="5" name="Picture 4" descr="Enterprise-Florida-Logo_RGB-White-Larg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9000" y="612402"/>
            <a:ext cx="3874069" cy="6525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lide5BG.00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1270000" y="3892434"/>
            <a:ext cx="1046480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0"/>
              </a:spcBef>
              <a:defRPr sz="2600">
                <a:solidFill>
                  <a:srgbClr val="3A3E3E"/>
                </a:solidFill>
                <a:latin typeface="+mn-lt"/>
                <a:ea typeface="+mn-ea"/>
                <a:cs typeface="+mn-cs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3A3E3E"/>
                </a:solidFill>
              </a:rPr>
              <a:t>– Author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lide7.00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/>
          <p:nvPr/>
        </p:nvSpPr>
        <p:spPr>
          <a:xfrm>
            <a:off x="4765278" y="8985250"/>
            <a:ext cx="3474244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cap="all">
                <a:solidFill>
                  <a:srgbClr val="F8AD40"/>
                </a:solidFill>
                <a:latin typeface="+mn-lt"/>
                <a:ea typeface="+mn-ea"/>
                <a:cs typeface="+mn-cs"/>
                <a:sym typeface="Arial Narrow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F8AD40"/>
                </a:solidFill>
              </a:rPr>
              <a:t>EnterpriseFlorida.com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89000" y="546075"/>
            <a:ext cx="10222856" cy="955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3A3E3E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89000" y="1866900"/>
            <a:ext cx="10982574" cy="6537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76767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76767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76767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76767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76767"/>
                </a:solidFill>
              </a:rPr>
              <a:t>Body Level Five</a:t>
            </a:r>
          </a:p>
        </p:txBody>
      </p:sp>
      <p:pic>
        <p:nvPicPr>
          <p:cNvPr id="4" name="enterprise-fl-mark_small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868150" y="635000"/>
            <a:ext cx="546100" cy="6350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>
            <a:off x="-6866" y="9279582"/>
            <a:ext cx="13018532" cy="474018"/>
          </a:xfrm>
          <a:prstGeom prst="rect">
            <a:avLst/>
          </a:prstGeom>
          <a:solidFill>
            <a:srgbClr val="3A3E3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l" defTabSz="584200">
              <a:spcBef>
                <a:spcPts val="4200"/>
              </a:spcBef>
              <a:defRPr sz="3600"/>
            </a:pPr>
            <a:endParaRPr/>
          </a:p>
        </p:txBody>
      </p:sp>
      <p:pic>
        <p:nvPicPr>
          <p:cNvPr id="6" name="pasted-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-23370" y="9224839"/>
            <a:ext cx="13051540" cy="6598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879986" y="9366680"/>
            <a:ext cx="522428" cy="298984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defTabSz="584200">
              <a:spcBef>
                <a:spcPts val="0"/>
              </a:spcBef>
              <a:defRPr sz="14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 spd="med"/>
  <p:timing>
    <p:tnLst>
      <p:par>
        <p:cTn id="1" dur="indefinite" restart="never" nodeType="tmRoot"/>
      </p:par>
    </p:tnLst>
  </p:timing>
  <p:txStyles>
    <p:titleStyle>
      <a:lvl1pPr defTabSz="584200" eaLnBrk="1" hangingPunct="1">
        <a:defRPr sz="5400">
          <a:solidFill>
            <a:srgbClr val="3A3E3E"/>
          </a:solidFill>
          <a:latin typeface="+mn-lt"/>
          <a:ea typeface="+mn-ea"/>
          <a:cs typeface="+mn-cs"/>
          <a:sym typeface="Arial Narrow Bold"/>
        </a:defRPr>
      </a:lvl1pPr>
      <a:lvl2pPr indent="228600" defTabSz="584200" eaLnBrk="1" hangingPunct="1">
        <a:defRPr sz="5400">
          <a:solidFill>
            <a:srgbClr val="3A3E3E"/>
          </a:solidFill>
          <a:latin typeface="+mn-lt"/>
          <a:ea typeface="+mn-ea"/>
          <a:cs typeface="+mn-cs"/>
          <a:sym typeface="Arial Narrow Bold"/>
        </a:defRPr>
      </a:lvl2pPr>
      <a:lvl3pPr indent="457200" defTabSz="584200" eaLnBrk="1" hangingPunct="1">
        <a:defRPr sz="5400">
          <a:solidFill>
            <a:srgbClr val="3A3E3E"/>
          </a:solidFill>
          <a:latin typeface="+mn-lt"/>
          <a:ea typeface="+mn-ea"/>
          <a:cs typeface="+mn-cs"/>
          <a:sym typeface="Arial Narrow Bold"/>
        </a:defRPr>
      </a:lvl3pPr>
      <a:lvl4pPr indent="685800" defTabSz="584200" eaLnBrk="1" hangingPunct="1">
        <a:defRPr sz="5400">
          <a:solidFill>
            <a:srgbClr val="3A3E3E"/>
          </a:solidFill>
          <a:latin typeface="+mn-lt"/>
          <a:ea typeface="+mn-ea"/>
          <a:cs typeface="+mn-cs"/>
          <a:sym typeface="Arial Narrow Bold"/>
        </a:defRPr>
      </a:lvl4pPr>
      <a:lvl5pPr indent="914400" defTabSz="584200" eaLnBrk="1" hangingPunct="1">
        <a:defRPr sz="5400">
          <a:solidFill>
            <a:srgbClr val="3A3E3E"/>
          </a:solidFill>
          <a:latin typeface="+mn-lt"/>
          <a:ea typeface="+mn-ea"/>
          <a:cs typeface="+mn-cs"/>
          <a:sym typeface="Arial Narrow Bold"/>
        </a:defRPr>
      </a:lvl5pPr>
      <a:lvl6pPr indent="1143000" defTabSz="584200" eaLnBrk="1" hangingPunct="1">
        <a:defRPr sz="5400">
          <a:solidFill>
            <a:srgbClr val="3A3E3E"/>
          </a:solidFill>
          <a:latin typeface="+mn-lt"/>
          <a:ea typeface="+mn-ea"/>
          <a:cs typeface="+mn-cs"/>
          <a:sym typeface="Arial Narrow Bold"/>
        </a:defRPr>
      </a:lvl6pPr>
      <a:lvl7pPr indent="1371600" defTabSz="584200" eaLnBrk="1" hangingPunct="1">
        <a:defRPr sz="5400">
          <a:solidFill>
            <a:srgbClr val="3A3E3E"/>
          </a:solidFill>
          <a:latin typeface="+mn-lt"/>
          <a:ea typeface="+mn-ea"/>
          <a:cs typeface="+mn-cs"/>
          <a:sym typeface="Arial Narrow Bold"/>
        </a:defRPr>
      </a:lvl7pPr>
      <a:lvl8pPr indent="1600200" defTabSz="584200" eaLnBrk="1" hangingPunct="1">
        <a:defRPr sz="5400">
          <a:solidFill>
            <a:srgbClr val="3A3E3E"/>
          </a:solidFill>
          <a:latin typeface="+mn-lt"/>
          <a:ea typeface="+mn-ea"/>
          <a:cs typeface="+mn-cs"/>
          <a:sym typeface="Arial Narrow Bold"/>
        </a:defRPr>
      </a:lvl8pPr>
      <a:lvl9pPr indent="1828800" defTabSz="584200" eaLnBrk="1" hangingPunct="1">
        <a:defRPr sz="5400">
          <a:solidFill>
            <a:srgbClr val="3A3E3E"/>
          </a:solidFill>
          <a:latin typeface="+mn-lt"/>
          <a:ea typeface="+mn-ea"/>
          <a:cs typeface="+mn-cs"/>
          <a:sym typeface="Arial Narrow Bold"/>
        </a:defRPr>
      </a:lvl9pPr>
    </p:titleStyle>
    <p:bodyStyle>
      <a:lvl1pPr marL="457200" indent="-457200" defTabSz="584200" eaLnBrk="1" hangingPunct="1">
        <a:spcBef>
          <a:spcPts val="4200"/>
        </a:spcBef>
        <a:buSzPct val="75000"/>
        <a:buFont typeface="Helvetica Neue"/>
        <a:buChar char="•"/>
        <a:defRPr sz="3600">
          <a:solidFill>
            <a:srgbClr val="676767"/>
          </a:solidFill>
          <a:latin typeface="Arial"/>
          <a:ea typeface="Arial"/>
          <a:cs typeface="Arial"/>
          <a:sym typeface="Arial"/>
        </a:defRPr>
      </a:lvl1pPr>
      <a:lvl2pPr marL="914400" indent="-457200" defTabSz="584200" eaLnBrk="1" hangingPunct="1">
        <a:spcBef>
          <a:spcPts val="4200"/>
        </a:spcBef>
        <a:buSzPct val="75000"/>
        <a:buFont typeface="Helvetica Neue"/>
        <a:buChar char="•"/>
        <a:defRPr sz="3600">
          <a:solidFill>
            <a:srgbClr val="676767"/>
          </a:solidFill>
          <a:latin typeface="Arial"/>
          <a:ea typeface="Arial"/>
          <a:cs typeface="Arial"/>
          <a:sym typeface="Arial"/>
        </a:defRPr>
      </a:lvl2pPr>
      <a:lvl3pPr marL="1371600" indent="-457200" defTabSz="584200" eaLnBrk="1" hangingPunct="1">
        <a:spcBef>
          <a:spcPts val="4200"/>
        </a:spcBef>
        <a:buSzPct val="75000"/>
        <a:buFont typeface="Helvetica Neue"/>
        <a:buChar char="•"/>
        <a:defRPr sz="3600">
          <a:solidFill>
            <a:srgbClr val="676767"/>
          </a:solidFill>
          <a:latin typeface="Arial"/>
          <a:ea typeface="Arial"/>
          <a:cs typeface="Arial"/>
          <a:sym typeface="Arial"/>
        </a:defRPr>
      </a:lvl3pPr>
      <a:lvl4pPr marL="1828800" indent="-457200" defTabSz="584200" eaLnBrk="1" hangingPunct="1">
        <a:spcBef>
          <a:spcPts val="4200"/>
        </a:spcBef>
        <a:buSzPct val="75000"/>
        <a:buFont typeface="Helvetica Neue"/>
        <a:buChar char="•"/>
        <a:defRPr sz="3600">
          <a:solidFill>
            <a:srgbClr val="676767"/>
          </a:solidFill>
          <a:latin typeface="Arial"/>
          <a:ea typeface="Arial"/>
          <a:cs typeface="Arial"/>
          <a:sym typeface="Arial"/>
        </a:defRPr>
      </a:lvl4pPr>
      <a:lvl5pPr marL="2286000" indent="-457200" defTabSz="584200" eaLnBrk="1" hangingPunct="1">
        <a:spcBef>
          <a:spcPts val="4200"/>
        </a:spcBef>
        <a:buSzPct val="75000"/>
        <a:buFont typeface="Helvetica Neue"/>
        <a:buChar char="•"/>
        <a:defRPr sz="3600">
          <a:solidFill>
            <a:srgbClr val="676767"/>
          </a:solidFill>
          <a:latin typeface="Arial"/>
          <a:ea typeface="Arial"/>
          <a:cs typeface="Arial"/>
          <a:sym typeface="Arial"/>
        </a:defRPr>
      </a:lvl5pPr>
      <a:lvl6pPr marL="2743200" indent="-457200" defTabSz="584200" eaLnBrk="1" hangingPunct="1">
        <a:spcBef>
          <a:spcPts val="4200"/>
        </a:spcBef>
        <a:buSzPct val="75000"/>
        <a:buFont typeface="Helvetica Neue"/>
        <a:buChar char="•"/>
        <a:defRPr sz="3600">
          <a:solidFill>
            <a:srgbClr val="676767"/>
          </a:solidFill>
          <a:latin typeface="Arial"/>
          <a:ea typeface="Arial"/>
          <a:cs typeface="Arial"/>
          <a:sym typeface="Arial"/>
        </a:defRPr>
      </a:lvl6pPr>
      <a:lvl7pPr marL="3200400" indent="-457200" defTabSz="584200" eaLnBrk="1" hangingPunct="1">
        <a:spcBef>
          <a:spcPts val="4200"/>
        </a:spcBef>
        <a:buSzPct val="75000"/>
        <a:buFont typeface="Helvetica Neue"/>
        <a:buChar char="•"/>
        <a:defRPr sz="3600">
          <a:solidFill>
            <a:srgbClr val="676767"/>
          </a:solidFill>
          <a:latin typeface="Arial"/>
          <a:ea typeface="Arial"/>
          <a:cs typeface="Arial"/>
          <a:sym typeface="Arial"/>
        </a:defRPr>
      </a:lvl7pPr>
      <a:lvl8pPr marL="3657600" indent="-457200" defTabSz="584200" eaLnBrk="1" hangingPunct="1">
        <a:spcBef>
          <a:spcPts val="4200"/>
        </a:spcBef>
        <a:buSzPct val="75000"/>
        <a:buFont typeface="Helvetica Neue"/>
        <a:buChar char="•"/>
        <a:defRPr sz="3600">
          <a:solidFill>
            <a:srgbClr val="676767"/>
          </a:solidFill>
          <a:latin typeface="Arial"/>
          <a:ea typeface="Arial"/>
          <a:cs typeface="Arial"/>
          <a:sym typeface="Arial"/>
        </a:defRPr>
      </a:lvl8pPr>
      <a:lvl9pPr marL="4114800" indent="-457200" defTabSz="584200" eaLnBrk="1" hangingPunct="1">
        <a:spcBef>
          <a:spcPts val="4200"/>
        </a:spcBef>
        <a:buSzPct val="75000"/>
        <a:buFont typeface="Helvetica Neue"/>
        <a:buChar char="•"/>
        <a:defRPr sz="3600">
          <a:solidFill>
            <a:srgbClr val="676767"/>
          </a:solidFill>
          <a:latin typeface="Arial"/>
          <a:ea typeface="Arial"/>
          <a:cs typeface="Arial"/>
          <a:sym typeface="Arial"/>
        </a:defRPr>
      </a:lvl9pPr>
    </p:bodyStyle>
    <p:otherStyle>
      <a:lvl1pPr algn="ctr" defTabSz="584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228600" algn="ctr" defTabSz="584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457200" algn="ctr" defTabSz="584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685800" algn="ctr" defTabSz="584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914400" algn="ctr" defTabSz="584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1143000" algn="ctr" defTabSz="584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1371600" algn="ctr" defTabSz="584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1600200" algn="ctr" defTabSz="584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1828800" algn="ctr" defTabSz="584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3A3E3E"/>
                </a:solidFill>
              </a:rPr>
              <a:t>Sample Title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3A3E3E"/>
                </a:solidFill>
              </a:rPr>
              <a:t>Sample Title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76767"/>
                </a:solidFill>
              </a:rPr>
              <a:t>Subtitle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3A3E3E"/>
                </a:solidFill>
              </a:rPr>
              <a:t>Sample Title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76767"/>
                </a:solidFill>
              </a:rPr>
              <a:t>Body Level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76767"/>
                </a:solidFill>
              </a:rPr>
              <a:t>Body Level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76767"/>
                </a:solidFill>
              </a:rPr>
              <a:t>Body Level 3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3</a:t>
            </a:fld>
            <a:endParaRPr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Subtitle/Transition Slide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1270000" y="3892434"/>
            <a:ext cx="1046480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0"/>
              </a:spcBef>
              <a:defRPr sz="2600">
                <a:solidFill>
                  <a:srgbClr val="3A3E3E"/>
                </a:solidFill>
                <a:latin typeface="+mn-lt"/>
                <a:ea typeface="+mn-ea"/>
                <a:cs typeface="+mn-cs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3A3E3E"/>
                </a:solidFill>
              </a:rPr>
              <a:t>– Author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67676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676767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5</a:t>
            </a:fld>
            <a:endParaRPr sz="1400">
              <a:solidFill>
                <a:srgbClr val="676767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I-Corporate-Template (1)">
  <a:themeElements>
    <a:clrScheme name="ModernPortfolio">
      <a:dk1>
        <a:srgbClr val="676767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Arial Narrow Bold"/>
        <a:ea typeface="Arial Narrow Bold"/>
        <a:cs typeface="Arial Narrow Bold"/>
      </a:majorFont>
      <a:minorFont>
        <a:latin typeface="Arial Narrow Bold"/>
        <a:ea typeface="Arial Narrow Bold"/>
        <a:cs typeface="Arial Narrow Bold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76767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76767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Arial Narrow Bold"/>
        <a:ea typeface="Arial Narrow Bold"/>
        <a:cs typeface="Arial Narrow Bold"/>
      </a:majorFont>
      <a:minorFont>
        <a:latin typeface="Arial Narrow Bold"/>
        <a:ea typeface="Arial Narrow Bold"/>
        <a:cs typeface="Arial Narrow Bold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76767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76767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EFI-Corporate-Template (1)</Template>
  <TotalTime>2</TotalTime>
  <Words>22</Words>
  <Application>Microsoft Office PowerPoint</Application>
  <PresentationFormat>Custom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EFI-Corporate-Template (1)</vt:lpstr>
      <vt:lpstr>Sample Title</vt:lpstr>
      <vt:lpstr>Sample Title</vt:lpstr>
      <vt:lpstr>Sample Title</vt:lpstr>
      <vt:lpstr>Subtitle/Transition Slide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</dc:title>
  <dc:creator>Stacy Sanders</dc:creator>
  <cp:lastModifiedBy>Stacy Sanders</cp:lastModifiedBy>
  <cp:revision>2</cp:revision>
  <dcterms:created xsi:type="dcterms:W3CDTF">2014-12-18T14:09:25Z</dcterms:created>
  <dcterms:modified xsi:type="dcterms:W3CDTF">2014-12-18T14:11:53Z</dcterms:modified>
</cp:coreProperties>
</file>